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ckb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کوڕی دووەم ون بوو و دەدۆزرێتەوە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باوکەکە چۆن مامەڵەی لەگەڵ کوڕی دووەمدا کرد کاتێک گەڕایەوە؟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دووەمی دەرکرد.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دووەمی لێدا.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دووەمی نەبینی.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 خۆشحاڵیەوە پێشوازی لە کوڕی دووەم کرد.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بە خۆشحاڵیەوە پێشوازی لە کوڕی دووەم کرد.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٨١وشەی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قەرزدارێک کە دە هەزار بەهرە قەرزاری بوو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'ئایا نەدەبوو بەزەیی بە هاو خزمەتکارەکەتدا بێتەوە وەک چۆن منیش بە تۆدا بووم؟'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١٨: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هەبوو دە هەزار بەهرە قەرزاری پاشا بوو. پاشا بەزەیی بەو پیاوەدا هاتەوە، قەرزەکەی هەڵوەشاندەوە.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کاتێک ئەو پیاوە چووە دەرەوە، یەکێک لە هاو خزمەتکارەکانی دۆزیەوە کە سەد دیناری قەرزاری بوو. دەستی گرت و لێی توڕە بوو. “ئەوەی قەرزاری منیت بیدەرەوە!”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هاو خزمەتکارەکەی فڕێدایە ناو زیندانەکەوە. پاشا ئەم هەواڵەی لە خزمەتکارەکەی تری بیست.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پاشا تووڕە بوو و خزمەتکارەکەی بانگ کردەوە. - ئەو هەموو قەرزەی تۆم هەڵوەشاندەوە، چونکە تۆ داوای لێکردم. نەدەبوو بەزەیی بە هاو خزمەتکارەکانتدا بێتەوە، وەک چۆن منیش بە تۆدا بووم؟”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فەرمووی: وەک چۆن باوکمان لە ئاسمان لێتان خۆش بوو، ئێوەش لە یەکتر خۆشبن.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خزمەتکارێک لە قەرزێکی زۆر گەورە کە دە هەزار بەهرە بوو پاککرایەوە.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لە هاو خزمەتکارەکەی خۆش نەبوو کە سەد دینار قەرزاری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ئەمە هەڵوێستێکی بێ منەتانەیە.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لە ڕێگەی عیسا بە نیعمەت لێمان خۆش بوو و ڕزگارمان بوو.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ئەو نیعمەتەمان لەبیر نەچێت دەبێت لەو کەسانە خۆش بین کە ستەمیان لەگەڵ کردووین.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جیسۆ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تا کۆتایی لێمان خۆش دەبێت و خۆشی دەوێت.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چەند پارەی لەلایەن پاشا سڕاوەتەوە؟؟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سەد دینار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سەد دینار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سەد بەهرە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 هەزار بەهرە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دە هەزار بەهرە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4000"/>
              <a:t>چونکە ئەم کوڕەم مردبوو و زیندوو بووەوە. ون بووە و دۆزراوەتەوە.' بۆیە دەستیان کرد بە ئاهەنگگێڕان.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'ئایا نەدەبوو بەزەیی بە هاو خزمەتکارەکەتدا بێتەوە وەک چۆن منیش بە تۆدا بووم؟'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١٨: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هۆسانا بۆ کوڕی داود!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ئەو جەماوەرە کە لە پێشیەوە دەڕۆیشتن و ئەوانەی بەدوایدا هاتبوون هاواریان دەکرد: "هۆسەننا بۆ کوڕی داود!" "خۆشبەختە ئەو کەسەی بەناوی پەروەردگارەوە دێت!" "هۆسانا لە بەرزترین ئاستدا!"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لە ئۆرشەلیم نزیک بووەوە، دوو شاگردی نارد و گوتی: «بڕۆ بۆ گوندەکە، کەرێک لەگەڵ کەرەکەی لە تەنیشتی دەبینیتەوە. بیانکەنەوە و بیانهێنە بۆ لای من”.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دوو شاگرد چوونە ناو گوندەکە و وەک عیسا ڕێنمایییان کردبوو، کردیان.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کەرەکەیان دۆزیەوە. واتە: پەروەردگار پێویستی پێیانە. پاشان خاوەنەکەی یەکسەر ناردیان.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لەسەر کەرێکی ساوا دانیشت و چووە ناو ئۆرشەلیم. ئەو جەماوەرە کە لە پێشیەوە ڕۆیشتن و هاواریان دەکرد: «هۆسانا بۆ کوڕی داود!»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ئەوەی کە عیسا سواری کەرێکی ساوا بوو و لەلایەن خەڵکەوە پێشوازی لێکرا، بەپێی پێشبینییە تۆمارکراوەکانی کتێبی پیرۆز ئەنجامدرا. بەڵام کەس لەو بارەیەوە نەیدەزانی.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"عیسا سواری کەڵەشێرێکی کەر بوو، خەڵکەکە هاواریان دەکرد.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'هۆسانا بۆ کوڕی داود!'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هەموویان لە کتێبی پیرۆزدا پێشبینی کراون.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گوێڕایەڵی ژیاوە،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وەک لە کتێبی پیرۆزدا نووسراوە.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کە شوێن عیسا دەکەوین، دەبێ گوێڕایەڵی بین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قسەی خودا بە تەواوی.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پاشای ئێمەیە شایەنی ستایش و شکۆمەندییە.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kb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٧٣ قسەی خودا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400"/>
              <a:t>عیسا لازارۆس لە مردن زیندوو دەکاتەوە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سواری چی بوو بۆ ناو ئۆرشەلیم؟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کەڵەشێرێکی کەر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ئەسپێکی ساوا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فیلێکی ساوا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منداڵێکی وشتر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کەڵەشێرێکی کەر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ئەو جەماوەرە کە لە پێشیەوە دەڕۆیشتن و ئەوانەی بەدوایدا هاتبوون هاواریان دەکرد: "هۆسەننا بۆ کوڕی داود!" "خۆشبەختە ئەو کەسەی بەناوی پەروەردگارەوە دێت!" "هۆسانا لە بەرزترین ئاستدا!"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٨٣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ماڵی من ماڵی دوعایە.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پێی گوتن: نووسراوە، ماڵەکەم پێی دەوترێت ماڵی نوێژ، بەڵام ئێوە دەیکەن بە 'کۆشکی دزەکان'.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چووە ناو پەرستگای قودس. لەناو پەرستگاکەدا چەندین بازرگان و پارەگۆڕ هەبوون.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مێزی پارەگۆڕەکان و کورسییەکانی ئەو کەسانەی کە کۆتر دەفرۆشن هەڵوەشاندەوە. هەموو ئەوانەی لەوێ کڕین و فرۆشتنیان دەکرد، لێیخوڕی.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تووڕەییەوە وتی: نووسراوە: ماڵەکەم پێی دەوترێت ماڵی نوێژ، بەڵام ئێوە دەیکەن بە کۆشکی دزەکان.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بازرگانەکانی لە پەرستگاکە دەرکرد و نەخۆشەکانی ناو پەرستگای چاککردەوە.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پەرستگا، کڵێسا، شوێنی پەرستن و دوعاکردنە لە خودا.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لەو خەڵکە توڕە بوو کە کردیان بە شوێنێکی بازرگانی.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 چی دێیتە کڵێسا؟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کڵێسادا دەبێت بە پەرستن و نوێژ چاوت بە خودا بکەوێت.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خاوەنی کڵێسایە. عیسا ئەو کەسەیە کە پەرستن و دوعاکانمان لە کڵێسا وەردەگرێت.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عیسا پێی گوت: «من زیندووبوونەوە و ژیانم، ئەوەی باوەڕم پێی هەبێت، ئەگەرچی بمرێت، دەژی.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وە هەرکەسێک بژی و باوەڕی پێم هەبێت هەرگیز نامرێت. باوەڕت بەم شتە هەیە؟"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کێی لە پەرستگاکە دەرکرد؟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جولەکەکان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نەتەوەیی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قەشە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بازرگانان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بازرگانان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پێی گوتن: نووسراوە، ماڵەکەم پێی دەوترێت ماڵی نوێژ، بەڵام ئێوە دەیکەن بە 'کۆشکی دزەکان'.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٨٤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پێی شاگردەکانی شۆرد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ئێستا کە من پەروەردگار و مامۆستاکەتان پێتانم شۆردووە، ئێوەش پێی یەکتر بشۆن.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دوایین ئێوارەخوانی لەگەڵ شاگردەکانی خوارد. عیسا دەیزانی ئەمە دوا ژەمی خواردنیەتی لەگەڵ شاگردەکانی.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لەناکاو ئاوی هێنایە ناو حەوزەکە و دەستی کرد بە شۆردنی پێی شاگردەکانی یەک بە یەک.</a:t>
            </a:r>
            <a:r xmlns:a="http://schemas.openxmlformats.org/drawingml/2006/main">
              <a:rPr lang="ckb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نۆرەی پەترۆس هات، پەترۆس وتی: بۆچی یەزدان پێمان دەشوات، من ناشۆم!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وەڵامی دایەوە. "ئەگەر پێت نەشۆم، من و تۆ هیچ پەیوەندییەکمان پێوە نییە، ڕەنگە ئێستا باش تێنەگەیت، بەڵام ڕۆژێک دێت تێدەگەیت."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"پێم شۆرد بۆ ئەوەی نموونەیەک بهێنمەوە، لەمەودوا پێی یەکتر بشۆ و ببنە ئەو کەسانەی کە خزمەت بە یەکتر دەکەن."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لە جیهاندا پیاوە نزمەکان خزمەت بە پیاوە بەرزەکان دەکەن، بەڵام بە پێچەوانەوە عیسا پێی شاگردەکانی شۆرد و وازی لێهێنا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ژیانی بۆ ئێمە.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ئێمە شاگردی عیسا بین، دەبێ دڵخۆش بین کە لە پلەی خوارەوەدا خزمەت بە یەکتر بکەین، نەک بمانەوێت لە پلەی باڵادا مامەڵەمان لەگەڵدا بکرێت.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هەواڵێک بۆ عیسا هات. - لازارۆس نەخۆشە. تکایە خێرا وەرە و چارەسەری بکە”.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بەرزترین مرۆڤە، بەڵام گەیشتووەتە نزمترین شوێن و ئامادە بووە خزمەت بە هەموومان بکات.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کێ نەیهێشت عیسا پێیەکانی بشوات؟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تۆماس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پیتەر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یەهودا ئەسقەریۆت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پیتەر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ئێستا کە من پەروەردگار و مامۆستاکەتان پێتانم شۆردووە، ئێوەش پێی یەکتر بشۆن.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نوێژکردن لەسەر گردەکە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کەمێک دوورتر ڕۆیشت و بە ڕووخساری کەوتە سەر زەوی و دوعای کرد: "باوکم ئەگەر دەکرێت ئەم جامەم لێ وەربگیرێت. بەڵام نەک وەک ئەوەی من دەمەوێت، بەڵکو وەک ئەوەی تۆ دەتەوێت."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نانخواردنی ئێوارە، عیسا لەگەڵ شاگردەکانی چووە شوێنێک بە ناوی گێتسمانی.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شاگردەکانی گوت: «ڕۆحم تا مردن لە خەم و پەژارەدا زەق بووەتەوە. لێرە بمێننەوە و چاودێریم بکەن”.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""باوکم، ئەگەر دەکرێت، ئەم جامەم لێ وەربگیرێت. بەڵام نەک وەک من دەمەوێت، بەڵکو وەک ئەوەی تۆ دەتەوێت." عیسا بە پەرۆشەوە نوێژی دەکرد. بەڵام شاگردەکان خەوی قووڵیان کەوت.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شاگردەکانی لە خەو هەڵسانەوە وتی: «ئایا نەتانتوانی بۆ ماوەی کاتژمێرێک لەگەڵم ئاگادار بن؟ سەیرکردن. ئێرە خیانەتکارەکەم دێت بۆ ئەوەی بمگرێت”.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عیسا شوێن ئەو کەسانە کەوت کە هاتبوون بۆ ئەوەی بیگرن. ئەوە بوو کە بمرین بۆ ئەوەی باجی گوناهەکانمان بدەین لەسەر خاچ وەک ئەوەی خودا ویستویەتی.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پێش ئەوەی عیسا بێت، مرد.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 عیسا بە ئازار بوو کە بمرێت بۆ ئەوەی باجی گوناهەکانمان بدات لەسەر خاچ، بەڵام بە تەواوی گوێڕایەڵ بوو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ویستی خودا بوو.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سەرەتا دەبێت هیوامان ئەوە بێت کە ویستی خودا جێبەجێ بێت نەک ویستی من لە ژیانماندا.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lang="ckb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لەم خاکەدا بێ گوناهە چونکە بە تەواوی شوێن ویستی خودا دەکەوێت.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پێش دەستگیرکردنی لە کوێ نوێژی کردووە؟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پەرستگای ئۆرشەلیم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گێتسمانی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ژووری سەرەوەی مارک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دەریاچەی جەلیل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گێتسمانی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کەمێک دوورتر ڕۆیشت و بە ڕووخساری کەوتە سەر زەوی و دوعای کرد: "باوکم ئەگەر دەکرێت ئەم جامەم لێ وەربگیرێت. بەڵام نەک وەک ئەوەی من دەمەوێت، بەڵکو وەک ئەوەی تۆ دەتەوێت."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لەسەر خاچ مرد.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عیسا بە دەنگێکی بەرزەوە بانگی کرد: "باوکە، ڕۆحی خۆم دەدەم بە دەستی تۆ." کە ئەمەی وت، دوا هەناسەی هەڵمژی.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٢٣: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کە لەلایەن سەربازە ڕۆمانییەکانەوە گیرا، تاجی دڕکی لە سەریدا بوو، گاڵتەیان پێدەکرا، خاچەکەی هەڵگرت و بردیانە دەرەوە بۆ ئەوەی لە سێدارە بدرێت بۆ گردەکە.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پاشان، عیسا لەگەڵ دوو تاوانبار لەسەر خاچ لە خاچ درا. خەڵکەکە وەستابوون و سەیریان دەکرد و تەنانەت فەرمانڕەواکان گاڵتەیان پێدەکرد.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باوکە لێیان خۆشبە، چونکە نازانن چی دەکەن. عیسا دوعای بۆ ئەو کەسانە کرد کە کوشتوویانە.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وتی: تەواو بووە! وە سەری کز کرد و وازی لە ڕۆحی خۆی هێنا.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خوشکی لازارۆس بە عیسای گوت کە درەنگ هات: عیسا، ئەگەر تۆ لێرە بوویتایە، براکەم نەمردبا.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لەو ساتەدا پەردەی پەرستگاکە لە سەرەوە بۆ خوارەوە دوو بەش بوو. زەوی لەرزی و بەردەکان دابەش بوون. کاتێک ئەو سەربازانەی عیسایان لە خاچدا ئەمەیان بینی، ترسیان لێ نیشت، و هاواریان کرد: "بە دڵنیاییەوە کوڕی خودا بوو!"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عیسای بێ گوناه بەناوی ئێمەوە ئازاری چەشت و مرد، و باجی گوناهەکانمان دا.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پێویست ناکات پارەی خۆمان بدەین.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بەهۆی عیسا ڕزگارمان بوو.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نابێت بۆ ساتێک ئەمە لەبیر بکەین.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ڕزگارکەرەیە کە ڕزگاری کردین بە مردن بۆ گوناهەکانمان لەسەر خاچ.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لەگەڵ کێ لە خاچ درا؟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قەشە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تاوانباران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تاوانباران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عیسا بە دەنگێکی بەرزەوە بانگی کرد: "باوکە، ڕۆحی خۆم دەدەم بە دەستی تۆ." کە ئەمەی وت، دوا هەناسەی هەڵمژی.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٢٣: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گۆڕی چۆڵ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بەم قسەیە، وەرگەڕا و بینی عیسا لەوێ وەستاوە، بەڵام درکی بەوە نەکرد کە ئەوە عیسایە.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مەریەمی مەجدەلی چووە سەر گۆڕەکە بۆ بینینی عیسای مردوو. بەڵام، دەرگای بەردی گۆڕەکە کراوە 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گۆڕەکەدا تەرمی عیسا نەبوو. مەریەم پێی وابوو کەسێک تەرمی عیسای دزیوە.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فریشتە دەرکەوت و پرسی. "تۆ بۆ دەگری?" مەریەم وەڵامی دایەوە: کەسێک تەرمی عیسای دزیوە.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فەرمووی: دەروازەی بەردی گۆڕەکە ببەن. عیسا فەرمانی دا: لازارۆس وەرە دەرەوە.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کاتێکیش وەرگەڕا، عیسا هەبوو کە بە زیندووی هاتەوە. بەڵام مەریەم عیسای نەناسیەوە. پێی وا نەبوو عیسا زیندوو بێتەوە.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"مەریەم..." تەنها کاتێک عیسا بانگی کرد، مەریەم دەیناسێتەوە. "پەروەردگار، بەڕاستی تۆ زیندوو بوویتەوە" عیسا سێ ڕۆژ دوای مردنی زیندوو بووەوە.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کەس لە دونیادا نەمردووە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و زیندوو بوونەوە.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تاکە کەس، عیسا کە لە مردن زیندوو بووەوە، هێشتا لە ژیاندایە.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ئینجیل دەڵێت ئەوانەی باوەڕیان بە عیسا هەیە، ئەوانیش زیندوو دەبنەوە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وەک عیسا.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نابێت هیوامان لەدەست بدەین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بۆ ژیانی هەتاهەتایی.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پەروەردگاری سەرکەوتنە کە بەسەر مردندا زاڵ بوو و زیندوو بووەوە.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مەریەم بیری لە چی کردەوە کاتێک بینی عیسا لە گۆڕەکەدا نییە؟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زیندوو بووەتەوە!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ئەمە گۆڕی عیسا نییە!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کەسێک تەرمی عیسای دزیوە!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 تەرمی عیسایان کڕی!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کەسێک تەرمی عیسای دزیوە!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بەم قسەیە، وەرگەڕا و بینی عیسا لەوێ وەستاوە، بەڵام درکی بەوە نەکرد کە ئەوە عیسایە.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٨٨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کە بەرەو ئاسمان بەرزبووەوە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دوای ئەوەی ئەمەی وت، لەبەردەم چاویاندا هەڵگیرا و هەورێک لە چاویان شاردەوە.</a:t>
            </a:r>
            <a:r xmlns:a="http://schemas.openxmlformats.org/drawingml/2006/main">
              <a:rPr lang="ckb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 کە نەیاندەزانی عیسا زیندوو بووەتەوە، ترس و نائومێدی دەستی بەسەردا گیرا.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عیسای زیندووبووەوە هات و لە نێویاندا وەستا و دەست و لای خۆی نیشان دا و گوتی: واز لە گومان بێنن و باوەڕ بکەن.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ئەوەی جێگەی سەرسوڕمانە، سێ ڕۆژ دوای مردنی، لازارۆس ڕۆیشتە دەرەوە. خەڵک بە بینینی ئەمە دڵخۆش بوون و ستایشی خودایان کرد.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پاشان، عیسا وتی کە دەگەڕێتەوە بۆ لای باوکی، خودا و بەڵێنیدا کە ڕۆحی پیرۆز دەنێرێت.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فەرمانی بە شاگردەکانی کرد تا کۆتایی جیهان شایەتحاڵی ئەو بن، ئینجیل بانگەشەی بۆ بکەن و وشەکە فێر بکەن.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تەواوکردنی هەموو ئەرکەکانی لەسەر ئەم خاکە، عیسا لەبەردەم شاگردەکانیدا بەرەو ئاسمان چووە. وە بەڵێنی پێداین کە ڕۆژێک دێتەوە بۆ ئەم خاکە.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فەرمانی بە شاگردەکانی کرد کە ئینجیل تا کۆتاییەکانی زەوی بانگەشەی بۆ بکەن پێش ئەوەی بەرەو ئاسمان بەرزبێتەوە.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کڵێسا کۆمەڵێک شاگردی عیسایە.</a:t>
            </a:r>
            <a:r xmlns:a="http://schemas.openxmlformats.org/drawingml/2006/main">
              <a:rPr lang="ckb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وەک شاگردی عیسا دەبێت لە هەموو شوێنێک ئینجیل بانگەشەی بۆ بکەین. وە دەبێت شایەتحاڵی عیسا بین.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هێشتا زیندووە، لە لای ڕاستی خودا دانیشتووە، و وەک بەڵێنەکەی دەگەڕێتەوە سەر زەوی.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عیسای زیندووبووەوە چی نیشانی شاگردەکانی دا؟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نیشانەی نینۆک لەسەر دەست و قاچ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نیشانەی دڕک ئای سەر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نیشانەی قامچی لەسەر پشت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کێشانی دەموچاو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نیشانەی نینۆک لەسەر دەست و قاچ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دوای ئەوەی ئەمەی وت، لەبەردەم چاویاندا هەڵگیرا و هەورێک لە چاویان شاردەوە.</a:t>
            </a:r>
            <a:r xmlns:a="http://schemas.openxmlformats.org/drawingml/2006/main">
              <a:rPr lang="ckb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ڕۆحی پیرۆز هاتووە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هەموویان پڕ بوون لە ڕۆحی پیرۆز و دەستیان کرد بە قسەکردن بە زمانەکانی تر بەو پێیەی ڕۆح توانایان پێدەدا.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 لە ئۆرشەلیم بوون وەک عیسا وتی. کاتێک ڕۆژی پەنتەکۆست هات، هەموویان لە یەک شوێن پێکەوە بوون.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لازارۆسی زیندوو کردەوە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 قسەی خۆی.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دەبێت ڕۆژێک بمرین، بەڵام دەبێت زیندوو ببینەوە چونکە باوەڕمان بە عیسا هەیە.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مەسیحی بیت کە بە هیوای زیندووبوونەوە بژی.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لەناکاو دەنگێک وەک لێدانی بایەکی توندوتیژ هات و هەموو ماڵەکەی پڕ کرد کە دانیشتبوون.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وە دواتر زمانی ئاگر لەسەر سەری هەر کەسێک بوو، پاشان هەموویان پڕ بوون لە ڕۆحی پیرۆز و دەستیان کرد بە قسەکردن بە زمانەکانی تر.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هەمووان سەریان سوڕما، پەترۆس دەستی کرد بە بانگەشەی عیسا و ئینجیل بۆیان.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خەڵک گوێیان لە ئینجیل دەگرت و تەوبەیان دەکرد و مەعمودیەتیان دەدا. لەو ڕۆژەدا زیاتر لە سێ هەزار کەس مەعمودیەتیان وەرگرت.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ڕۆحی پیرۆزی بۆ شاگردەکانی نارد.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ڕۆحی پیرۆز حیکمەت و هێزی بە پەترۆس دا بۆ بانگەشەی ئینجیل.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ڕۆحی پیرۆز لە دڵی هەموو ئەوانەی باوەڕیان بە عیسا هەیە.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لەبیرت نەچێت ڕۆحی پیرۆز ئەو کەسەیە کە حیکمەت و بوێریمان پێدەبەخشێت بۆ بانگەشەی ئینجیل، هەروەک چۆن حیکمەت و هێزی بە پەترۆس بەخشی.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ڕۆحی پیرۆز دەنێرێت بۆ هەموو ئەوانەی باوەڕیان پێی هەیە بۆ ئەوەی یارمەتیمان بدات.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چییان بیست کاتێک ڕۆحی پیرۆز هات؟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دەنگی شمشاڵ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ڕەشەبا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لێدانی بایەکی توندوتیژ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دەنگی نوێژەکان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لێدانی بایەکی توندوتیژ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هەموویان پڕ بوون لە ڕۆحی پیرۆز و دەستیان کرد بە قسەکردن بە زمانەکانی تر بەو پێیەی ڕۆح توانایان پێدەدا.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فیلیپ ئینجیلی بۆ ئەسیوپییەکە گێڕایەوە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پاشان فیلیپ هەر بەو بڕگەیەی کتێبی پیرۆز دەستی پێکرد و مژدەی عیسای بۆ گێڕایەوە.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٨: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4000"/>
              <a:t>چونکە ئەم کوڕەم مردبوو و زیندوو بووەوە. ون بووە و دۆزراوەتەوە.' بۆیە دەستیان کرد بە ئاهەنگگێڕان.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ئاغای ژیانە کە مردووەکان دەگەڕێنێتەوە.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فریشتەیەکی یەزدان بە فیلیپی گوت کە باوەڕی بە عیسا هەبوو “بڕۆ باشوور بۆ ڕێگاکە- ڕێگای بیابان.”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وەک فریشتەکە وتی دەستی کرد بە بیابانی باشوور. پرسیاری ئەوەی لێکرد کە بۆچی فریشتەکە بۆی ناردووە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 ئەو خەفەتانەی کە بەرپرسی پارەی وڵاتی ئەسیوپیا بوو، لەسەر عەرەبانەکە بوو، نووسراوەکانی ئیشایا پێغەمبەر دەخوێندەوە. فیلیپ نزیک بووەوە و پرسی. "ئایا تێدەگەیت چی دەخوێنیتەوە 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وتی: چۆن لێی تێبگەم، مەگەر کەسێک بۆم ڕوون بکاتەوە؟ فیلیپ هەر بەو بڕگەیەی کتێبی پیرۆز دەستی پێکرد و مژدەی عیسای بۆ گێڕایەوە.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ئەوەی ئەسیوپییەکە عیسای وەرگرت، بە خۆشی گەڕایەوە وڵاتەکەی. فیلیپ سوپاسی ڕۆحی پیرۆزی کرد کە بەرەو ئەوێ ڕۆیشت.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 نەیتوانی بە تەواوی تێبگات بەڵام گوێڕایەڵی فەرمانی ڕۆحی پیرۆز بوو. بۆیە دەیتوانی ئینجیل بۆ ئەسیوپییەکە بانگەشەی بۆ بکات.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هەندێک جار لە دۆخێکداین کە ناتوانین لێی تێبگەین.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ئەگەر متمانەت بە خودا هەبێت و تەنانەت لەو ساتەشدا بە ڕۆحی پیرۆز گوێڕایەڵی بیت، ئەوا دەتوانیت پیاوێکی ئیمانداریش بیت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کە ئینجیل بانگەشەی بۆ دەکەن.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 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سەرکردایەتی پەیوەندییەکە دەکات کە پێویستە لەگەڵیدا کۆببینەوە.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ژنە ئەسیوپییە چی بوو کە فیلیپ بە بەرپرسی چاوی پێی کەوت 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بەرپرسی سوپا بووە.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چێشتلێنەری وڵاتەکەی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بارگاوی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وڵاتی...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پارە.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عیبادەتی وڵاتی کۆنترۆڵ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بەرپرسی پارەی وڵاتەکەی بوو.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پاشان فیلیپ هەر بەو بڕگەیەی کتێبی پیرۆز دەستی پێکرد و مژدەی عیسای بۆ گێڕایەوە.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٨: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٩١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شاول چاوی بە عیسا دەکەوێت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چەند ڕۆژ تێپەڕیوە لە مردنی لازارۆس کاتێک عیسا هات؟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دوو ڕۆژ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سێ ڕۆژ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چوار ڕۆژ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سێ ڕۆژ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کەوتە سەر زەوی و گوێی لە دەنگێک بوو پێی گوت: شاول، شاول، بۆچی گۆشەگیریم دەکەیت؟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هەبوو بە ناوی شاول ڕقی لەو کەسانە بوو کە باوەڕیان بە عیسا هەبوو، ڕقی لە کڵێسا 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شاول ئەوەندە ڕقی لە عیسا بوو، بۆ ئەوەی مەسیحییەکان بگرێت، چووە دیمەشق.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لە گەشتەکەیدا لە دیمەشق نزیک بووەوە، لەناکاو ڕووناکییەک لە ئاسمانەوە بە دەوریدا هەڵهات. گوێی لە دەنگێک بوو: «شاول، شاول، بۆچی گۆشەگیریم لێ دەکەیت؟»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شاول پرسی: «پەروەردگار تۆ کێیت؟» «من عیسام، کە ئێوە گۆشەگیری دەکەن.» شاول سەری سوڕما کە عیسا لە ژیاندایە. پێی وابوو عیسا مردووە.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شاول کە چاوی بە عیسا کەوت، بوو بە پیاوێکی نوێ. بۆیە بوو بە پۆڵۆسی نێردراوی خودا کە زۆر ماندوو بوو بۆ بانگەشەی ئینجیل بۆ نەتەوەکان و چەندین کتێبی کتێبی پیرۆزی نووسی.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شاول پیاوێک بوو کە کڵێسای گۆشەگیری دەکرد، بەڵام خودا ناوی لێنا نێردراوان.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شاول کە عیسای ناسی، ژیانێکی تەواو جیاواز لە پێشووتر دەژیا.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 گۆڕانکارییەکت کردووە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لەوەتەی عیسات ناسیوە؟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ئەوانەی چاویان بە عیسا دەکەوێت دەبێت ژیانێکی جیاواز لە جاران بژین.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لە خراپەکارانی وەک شاول خۆش دەبێت و بانگیان دەکات و وەک کرێکار دایاندەنێت.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بۆچی شاول چووە دیمەشق؟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دەستگیرکردنی مەسیحییەکان.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ئەوەی گەشتێکتان هەبێت.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ئەوەی عیبادەتێک هەبێت.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 بانگەشەی ئینجیل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بۆ دەستگیرکردنی مەسیحییەکان.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کەوتە سەر زەوی و گوێی لە دەنگێک بوو پێی گوت: شاول، شاول، بۆچی گۆشەگیریم دەکەیت؟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عیسا پێی گوت: «من زیندووبوونەوە و ژیانم، ئەوەی باوەڕم پێی هەبێت، ئەگەرچی بمرێت، دەژی.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وە هەرکەسێک بژی و باوەڕی پێم هەبێت هەرگیز نامرێت. باوەڕت بەم شتە هەیە؟"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٩٢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هاوڕێی باشی پۆڵس، بەرنابا.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بەڵام بەرنابا بردی و هێنایە لای نێردراوان. پێی وتن کە چۆن شاول لە گەشتەکەیدا پەروەردگاری بینیوە و یەزدان قسەی لەگەڵ کردووە و چۆن لە دیمەشق بە ناوی عیسا بە چاونەترسی بانگەشەی کردووە.</a:t>
            </a:r>
            <a:r xmlns:a="http://schemas.openxmlformats.org/drawingml/2006/main">
              <a:rPr lang="ckb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ئەوەی پۆڵس چاوی بە عیسا کەوت، ویستی شاگردەکانی عیسا بناسێت.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شاگردەکانی عیسا لە پۆڵس دەترسان. چونکە نەیاندەزانی دوای ئەوەی پۆڵس چاوی بە عیسا کەوت، باوەڕدار بوو بە عیسا.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بەرنابا یارمەتی پۆڵسی دا. “بەڕاستی عیسای ناسی و بە تەواوی گۆڕا!”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"هەروەها بینیومە پۆڵس لە دیمەشق بانگەشەی دەکرد، لەوێ چوو بۆ دەستگیرکردنی مەسیحییەکان!" شاگردەکان بە ئاسانی بوونە هاوڕێی پۆڵس.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ئەوە بەرنابا و پۆڵس بوون بە هاوڕێی باش و بە جیهاندا گەشتیان کرد بۆ ئەوەی پێکەوە ئینجیل بانگەشەی بۆ بکەن.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کە گۆشەگیری لە کڵێسا کرد، چاوی بە عیسا کەوت و بوو بە مرۆڤێکی نوێ، بەڵام خەڵک باوەڕیان پێی نەدەکرد.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خودا بەرنەبای ئامادە کرد و دروستی کرد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هاوکارێکی باش بۆ پۆڵس.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ئێمەش وەک پۆڵس و بەرناباش دەبێ هاوڕێی باشی ئیمان بین و یارمەتی یەکتر بدەین.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هاوڕێیەکمان بۆ دەنێرێت کە دەتوانێت یارمەتیمان بدات کاتێک تووشی کێشە بووین.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کێ یارمەتی پۆڵسی دا و بوو بە هاوڕێ کاتێک تووشی کێشە بوو؟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بەرناباس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بەرناباس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٧٤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گۆڕینی عیسا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بەڵام بەرنابا بردی و هێنایە لای نێردراوان. پێی وتن کە چۆن شاول لە گەشتەکەیدا پەروەردگاری بینیوە و یەزدان قسەی لەگەڵ کردووە و چۆن لە دیمەشق بە ناوی عیسا بە چاونەترسی بانگەشەی کردووە.</a:t>
            </a:r>
            <a:r xmlns:a="http://schemas.openxmlformats.org/drawingml/2006/main">
              <a:rPr lang="ckb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٩٣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دۆرکاس کە زیندوو بووەتەوە.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پەترۆس هەموویانی لە ژوورەکە ناردە دەرەوە؛ پاشان لەسەر ئەژنۆی دابەزی و نوێژی کرد. ڕووی کردە ژنە مردووەکە و وتی: تابیتا هەستە. چاوەکانی کردەوە و بە بینینی پیتەر هەستا دانیشت.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شاگردێک هەبوو ناوی دۆرکاس بوو، هەمیشە چاکەی دەکرد و یارمەتی هەژارانی دەدا.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 نەخۆش کەوت و مرد. دراوسێکانی زۆر دڵتەنگ بوون و پیتەریان هێنایەوە.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پەترۆس گەیشتە لای هەموو ئەوانەی کە یارمەتیان دابوو دەگریا و ئەو جلانەی کە بە دیاری وەریگرتبوو پیشانی دەدا.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هەموویانی لە ژوورەکە ناردە دەرەوە؛ پاشان لەسەر ئەژنۆی دابەزی و نوێژی 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پیتەر گوتی: “دۆرکاس، هەستە!”. چاوەکانی کردەوە، و دانیشت و پەترۆسی بینی. بە بینینی ئەمە هەمووان دڵخۆش بوون و زۆر کەس لەو گوندەدا باوەڕیان بە عیسا هەبوو.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شاگردی عیسا بوو، توانی ئەوەی عیسا کردوویەتی بیکات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لەسەر ئەم زەوییە بوو.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شاگردەکانی گوت کە ئەوانیش هەمان ئەو کارە دەکەن کە ئەو کردوویەتی.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شاگردی عیساین.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فێربین و لەبیرمان بێت کە عیسا لەم خاکەدا چی کردووە و هەمان شتەکانی عیسا بکەین.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دەسەڵات دەدات بە شاگردەکانی تا بتوانن ئینجیل بانگەشەی بۆ بکەن.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لەوێ پێش ئەوان گۆڕدرا. ڕووخساری وەک خۆر دەدرەوشایەوە و جلەکانی وەک ڕووناکی سپی بوون.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١٧: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پەترۆس هاتە دۆرکاس خەڵک دڵتەنگ بوون و چییان پیشان دا؟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 جلوبەرگانەی کە دۆرکاس دروستی کردبوو.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ژەمەکان کە دۆرکاس دروستی کردبوو.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کوڕی دۆرکاس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نامەی دۆرکاس.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ئەو جلوبەرگانەی کە دۆرکاس دروستی کردبوو.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پەترۆس هەموویانی لە ژوورەکە ناردە دەرەوە؛ پاشان لەسەر ئەژنۆی دابەزی و نوێژی کرد. ڕووی کردە ژنە مردووەکە و وتی: تابیتا هەستە. چاوەکانی کردەوە و بە بینینی پیتەر هەستا دانیشت.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٩٤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کۆرنێلیۆس، نەتەوەیەکی ڕزگاربوو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ئەو باوەڕدارە خەتەنەکراوانەی لەگەڵ پەترۆس هاتبوون سەریان سوڕما کە بەخششەکەی ڕۆحی پیرۆز تەنانەت بەسەر نەتەوەکانیشدا ڕژاوە.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کارەکانی پێغەمبەران 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لە قەیسەریا پیاوێک هەبوو بە ناوی کۆرنێلیۆس، سەدبازێک بوو لە فەوجەکەی کە بە فەوجەکەی ئیتالیا ناسرابوو.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ئەو و هەموو خێزانەکەی پەرستراو و لە خوداترس بوون؛ بە بەخشندەیی بەخشی بەو کەسانەی کە پێویستیان پێی بوو و بە بەردەوامی لە خودا دەپاڕایەوە.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کۆرنێلیۆس لەکاتی نوێژکردندا گوێی لە دەنگی خودا بوو. «پیاو بنێرن بۆ ئەوەی پیاوێک بن بە ناوی پەترۆس.»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 پەترۆس لە نوێژدا بینینێکیشی بینی. خودا لە ئاسمانەوە ئاژەڵێکی پێبەخشی کە جولەکەکان نەیانتوانی بیخۆن و فەرمانی پێکرد بیخوات.</a:t>
            </a:r>
            <a:r xmlns:a="http://schemas.openxmlformats.org/drawingml/2006/main">
              <a:rPr lang="ckb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بە هیچ شتێک کە خودا پاکی کردۆتەوە ناوی ناپاک مەکەن.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پەترۆس بەدوای ئەو پیاوانەدا ڕۆیشت کە کۆرنێلیۆس ناردبووی و چووە ماڵی کۆرنێلیۆس.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عیسا و ئینجیلی بۆ کۆرنێلیۆس و خێزانەکەی ڕاگەیاند. پاشان ڕۆحی پیرۆز هاتە سەریان. بە سەیرکردنی ئەمە درکی بەوە کرد؛ "تەنانەت نەتەوەکانیش دەتوانن ڕزگاریان بێت ئەگەر باوەڕیان بە عیسا هەبێت!"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پێی وابوو تەنها جولەکەکان دەتوانن باوەڕ بە عیسا بکەن و ڕزگاریان بێت.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ئینجیلی خودا هیچ جیاوازییەک لە نێوان هەموو خەڵکی جیهاندا نییە.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ئێمە دەبێت ئینجیل بۆ هەموو کەسێک لە جیهاندا بانگەشەی بکەین بۆ ئەوەی ڕزگاریان بێت.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پەترۆس و یاقوب و یۆحەنای لەگەڵ خۆی برد و بە تەنیا بەرەو شاخێکی بەرز بردیان.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ڕزگاری دەبەخشێتە هەر کەسێک کە باوەڕی پێی هەبێت، بەبێ گوێدانە نەتەوە و پێگە.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 لە کاتی نوێژکردندا چ بینینێکی بینی؟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ئاسمانەوە دابەزی.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کتێبی پیرۆز کە لە ئاسمانەوە دادەبەزێت.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فریشتەکان لە ئاسمانەوە دێنە خوارەوە.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 ئاژەڵانەی کە جولەکەکان ناتوانن بیخۆن لە ئاسمانەوە هاتنە خوارەوە.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ئەو ئاژەڵانەی کە جولەکەکان ناتوانن بیخۆن لە ئاسمانەوە هاتنە خوارەوە.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ئەو باوەڕدارە خەتەنەکراوانەی لەگەڵ پەترۆس هاتبوون سەریان سوڕما کە بەخششەکەی ڕۆحی پیرۆز تەنانەت بەسەر نەتەوەکانیشدا ڕژاوە.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کارەکانی پێغەمبەران ١٠: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گۆرانی وتن بە سروود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تەنانەت لە زیندانیشدا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نزیکەی نیوەشەو پۆڵس و سیلاس نوێژیان دەکرد و سروودیان بۆ خودا دەوتەوە و زیندانییەکانی دیکەش گوێیان لێدەگرت.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و سیلاس هەموو هەوڵێکیان دا بۆ بانگەشەی ئینجیل لە فیلیپ. بەڵام ئەو کەسانەی ڕقیان لێی بوو، لە پۆڵس و سیلاسیان دا و خستیانە زیندان.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و سیلاس تەنانەت لە زیندانیشدا نوێژیان دەکرد و ستایشی خودایان دەکرد. هەموو کەس لە زیندانەکە گوێیان لەم قسەیە 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لەناکاو بوومەلەرزەیەکی هێندە گەورە ڕوویدا کە هەموو دەرگای زیندانەکان کرایەوە. زیندانەوانەکە زۆر نیگەران بوو، چونکە پێی وابوو زیندانییەکان هەڵهاتوون.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هاوارێکی کرد و وتی: خەمت نەبێت! هەموومان لێرەین!” - کاکە دەبێ چی بکەم بۆ ئەوەی ڕزگارم بێت؟ زیندانیکەرەکە پرسی.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"باوەڕ بە عیسا پەروەردگار بکە. ئەو کاتە تۆ و خێزانەکەت ڕزگارتان دەبێت!" لەو کاتژمێرەی شەودا زیندانی بردیان و برینەکانیان شۆرد؛ پاشان یەکسەر ئەو و هەموو خێزانەکەی مەعمودیەتیان وەرگرت.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لەوێ پێش ئەوان گۆڕدرا. ڕووخساری وەک خۆر دەدرەوشایەوە و جلەکانی وەک ڕووناکی سپی بوون.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و سیلاس بێ هیوا نەبوون و دوعایان کرد و ستایشیان کرد،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هەرچەندە لێیان درا تا مردن.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 خودا دەرگای زیندانەکەی کردەوە و دەرفەتی پێداون ئینجیل بانگەشەی بکەن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بۆ زیندانی و خێزانەکەی.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هەیە ئێمەش تووشی کێشە دەبین.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وە ئەگەر خۆت بێ هیوا نەکەیت و بچیتە سەر دوعا و ستایش، خودا ڕزگارت دەکات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بە شێوەیەکی سەرسوڕهێنەر.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هێزم پێدەبەخشێت کە بەسەر هەموو سەختی و سەختییەکاندا زاڵ بم.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و سیلاس لە زیندان چییان کرد؟؟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 دەگریا.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سواڵیان کرد بۆ ژیانی خۆیان.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 بێ هیوا بوون.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نوێژیان دەکرد و سروودیان دەوتەوە.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نوێژیان دەکرد و سروودیان دەوتەوە.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نزیکەی نیوەشەو پۆڵس و سیلاس نوێژیان دەکرد و سروودیان بۆ خودا دەوتەوە و زیندانییەکانی دیکەش گوێیان لێدەگرت.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پۆڵس ئینجیلی بۆ پاشا بانگەشەی کرد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پۆڵس وەڵامی دایەوە: "ماوەیەکی کورت یان درێژ--لە خودا دەپاڕێمەوە کە نەک تەنها تۆ بەڵکو هەموو ئەوانەی ئەمڕۆ گوێم لێدەگرن، ببنە ئەوەی منم، تەنها ئەم زنجیرەیانە نەبێت."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ئینجیلی بانگەشەی کرد و لە کۆتاییدا بوو بە دیل لە ئۆرشەلیم. ئەگریپا پاشا پرسیاری لە گوناهەکانی پۆڵۆسی زیندانی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“تۆ مۆڵەتت هەیە بۆ خۆت قسە بکەیت!” ئەگریپا کاتێکی دا بۆ ئەوەی پۆڵس دەست بە بەرگریکردن بکات.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ئەو دەرفەتەی بەکارهێنا بۆ بانگەشەی ئینجیل. "ئەی پاشا، هیوادارم تۆش وەک من ببیت جگە لەم زنجیرانە!"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پاشا هیچ گوناهێکی لە پۆڵسدا نەدۆزیەوە. پۆڵس ویستی بچێتە ڕۆما و ئینجیل بۆ ئیمپراتۆر بانگەشەی بۆ بکات..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 لەو کاتەدا موسا و ئیلیا لەبەردەمیان دەرکەوتن و لەگەڵ عیسا قسەیان دەکرد.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پۆڵس بانگەوازی بۆ ئیمپراتۆری ڕۆم کرد. پۆڵس وەک دیلێک سواری بەلەمێک بوو بۆ ئەوەی بچێتە لای ئیمپراتۆری ڕۆما.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زیندانی بوو، بەڵام بە شانازییەوە ئینجیلی بانگەشەی دەکرد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لەبەردەم پاشای دادگاییکردنی خۆیدا.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شەرم لە ئینجیل نەدەکرد، وە باوەڕی وابوو کە ڕاستییەکی شانازییە.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بتوانین بە متمانە و بوێرەوە ئینجیلی عیسا بانگەشەی هەرکەسێک بکەین کە چاومان پێی بکەوێت.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 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زۆر بەرزترە لە بەرزترین پیاوی جیهان.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چی کرد کاتێک پاشای دادگاییکردنی پۆڵس دەرفەتی قسەکردنی پێدا؟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ئینجیلی عیسای بانگەشەی بۆ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کەسێکی خراپ تۆمەتبار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داوای ئازادکردنی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نوێژی دەکرد و سروودی دەوتەوە.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ئینجیلی عیسای بانگەشەی بۆ کرد.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پۆڵس وەڵامی دایەوە: "ماوەیەکی کورت یان درێژ--لە خودا دەپاڕێمەوە کە نەک تەنها تۆ بەڵکو هەموو ئەوانەی ئەمڕۆ گوێم لێدەگرن، ببنە ئەوەی منم، تەنها ئەم زنجیرەیانە نەبێت."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٢٦: ١.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کەشتییەکە خەریکە نوقم دەبێت!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وتی: پۆڵس مەترسە. دەبێت لەبەردەم قەیسەردا دادگایی بکرێیت؛ خوداش بە میهرەبانییەوە ژیانی هەموو ئەوانەی لەگەڵتدا بە کەشتی دەڕۆن، پێبەخشیویت.'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لەگەڵ دیلەکانی دیکە بە کەشتی بردیانە ڕۆما.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بەهۆی زریانەکەوە کەشتییەکە مەترسی نوقمبوونی لەسەر بوو. هەمووان لە ترسدا دەلەرزین.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لە خودا دوعای کرد و بە خەڵکی گوت. "مەترسە. خودا وتی کەس نامرێت."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دەنگێک لە هەورەکەوە گوتی: «ئەمە کوڕەکەمە، خۆشم دەوێت؛ لەگەڵیدا من زۆر دڵخۆشم. گوێی لێ بگرن!”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کەشتییەکە نوقم بوو، بەڵام وەک پۆڵس وتی خەڵکەکە هەموویان دەیانتوانی لەسەر دوورگەکە بنیشنەوە بەبێ ئەوەی یەک مردن.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لە دوورگەکەدا بانگەشەی عیسای دەکرد و شکۆمەندی بە خودا بەخشی.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نوێژی دەکرد، هانی ئەوانی دیکەی دەدا، تەنانەت لە کاتی قەیرانەکاندا کە کەشتییەکە خەریک بوو نوقم بێت.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کۆتاییدا هەموویان ڕزگاریان بوو،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هەروەک چۆن پۆڵس وتی.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خەڵکی خودا بەرپرسیارن لە گەیاندنی ویستی خودا بە جیهان لە ڕێگەی دوعا و بۆ مژدەی ڕزگاری خودا.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خاوەنی هەموو ژیانە لە جیهاندا. هیچ شتێک بەبێ ئیزنی ئەو نامرێت.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 چی کرد کاتێک کەشتییەکە بەرەوڕووی زریانەکە بووەوە؟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گریا.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بازێکی دا بۆ ناو دەریا.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دژی فڕۆکەوانەکە شەڕی کردووە.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لە خودای گەورە دوعای 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لە خودای گەورە دوعای کرد.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وتی: پۆڵس مەترسە. دەبێت لەبەردەم قەیسەردا دادگایی بکرێیت؛ خوداش بە میهرەبانییەوە ژیانی هەموو ئەوانەی لەگەڵتدا بە کەشتی دەڕۆن، پێبەخشیویت.'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کردارەکان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٩٨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داوای پۆڵس بۆ ئۆنێسیمۆس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بانگەوازتان بۆ دەکەم بۆ ئۆنێسیمۆسی کوڕم کە لە زنجیردا بوو بە کوڕم.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فیلیمۆن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ئۆنێسیموس خزمەتکاری فیلیمۆن بوو. بەڵام بەبێ مۆڵەتی ئاغاکەی بە دزییەوە هاتە دەرەوە بۆ ڕۆما.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ئۆنێسیمۆس پۆڵسی ناسی کە لە ڕۆما زیندانی کرابوو. پۆڵس ئینجیلی بۆ بانگەشەی بۆ کرد، ئەویش باوەڕی بە عیسا هێنا.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ئەمەیان بیست، بە ترسەوە ڕووی خوارەوە کەوتنە سەر زەوی. عیسا فەرمووی: مەترسە. کاتێک سەریان بەرز کردەوە، جگە لە عیسا کەسیان نەبینی.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بە ئۆنێسیمۆسی گوت کە بگەڕێتەوە لای فیلیمۆنی گەورەکەی و داوای لێبوردن بکات. وە پۆڵس بە ئۆنێسیمۆسی وت کە وەک باوەڕدارێک بە عیسا بژی.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ئۆنێسیموس نیگەران بوو. چونکە لەو کاتەدا خزمەتکارە هەڵهاتووەکە لەلایەن خاوەنەکەیەوە کوژرا.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نامەیەکی بۆ ئۆنێسیمۆس نووسی بۆ فیلیمۆنی گەورەکەی تا لێی خۆش بێت. ئەم نامەیە لە کتێبی پیرۆزدا 'فیلیمۆن' یە.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پەیوەندی شکاوی نێوان ئۆنێسیموس و فیلیمۆنی بەیەکەوە بەستەوە. ئۆنێسیمۆس داوای لێبوردنی لە فیلیمۆن کرد، فیلیمۆنیش لە ئۆنێسیموس خۆش بوو.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داوای لێبوردن بکەین ئەگەر شتێکی هەڵەمان کردبێت.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 ئەگەر کەسێک شتێکی هەڵەی لە ئێمە کرد، دەبێت لێی خۆش بین.</a:t>
            </a:r>
            <a:r xmlns:a="http://schemas.openxmlformats.org/drawingml/2006/main">
              <a:rPr lang="ckb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ئەمەیە کە خەڵک باوەڕیان بە عیسا هەیە.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ئاشتی و ئاشتەوایی دەهێنێت لەو شوێنانەی کە شەڕ و ململانێ هەبێت.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ئۆنێسیمۆس لە ڕۆما چاوی بە کێ کەوت کاتێک لە خاوەنەکەی فیلیمۆن ڕایکرد؟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بەرناباس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پۆڵس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بانگەوازتان بۆ دەکەم بۆ ئۆنێسیمۆسی کوڕم کە لە زنجیردا بوو بە کوڕم.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فیلیمۆن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٩٩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تیمۆتێۆس، شاگردی پۆڵس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ئیمانی دڵسۆزی تۆم بیر هاتەوە، کە سەرەتا لە داپیرەت لۆیس و لە یۆنیسی دایکتدا ژیاوە و، من قەناعەتم پێکراوە، ئێستا لە تۆشدا دەژی.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2تیمۆتیۆس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٤: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شاگردێکی هەبوو بە ناوی تیمۆتێۆس. تیمۆسی لە کوڕییەوە لەگەڵ پۆڵس میسیۆنێر بووە.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 هەبوو دوو کوڕی هەبوو. کوڕی دووەم داوای لە باوکی کرد کە پێشوەختە پشکی خۆی لەو موڵکە بدات.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شێوەی مرۆڤدا لەسەر ئەم زەوییە بووە، بەڵام خودایشە.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وەک چۆن خودا فەرمانی بە شاگردەکانی کرد لەسەر شاخ،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باوەڕمان بە عیسا هەبێت وەک کوڕی خودا و بە وردی گوێی لێبگرین.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کە لە زیندان بوو، زانی خەریکە دەمرێت، نامەیەکی بۆ تیمۆتێۆسی شاگردی خۆشەویستەکەی نووسی.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نامەکەدا هاتووە کە چۆن تیمۆتێۆس وەک خزمەتکاری کڵێسا فێری باوەڕداران بکات.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تیمۆتێۆس و باوەڕداران نامەکەی پۆڵسیان خوێندەوە و بڕیاریان دا تا کۆتایی تەنانەت لە گۆشەگیریدا باوەڕیان لەدەست نەدات.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کەواتە باوەڕەکەی پۆڵس بۆ تیمۆتێۆسی شاگردەکەی و دیسانەوە بۆ کڵێساکان گوازراوەتەوە.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سوپاس بۆ ئەو ئینجیلیستانەی کە ئینجیلیان پێ ڕاگەیاندین و ئەو مامۆستایانەی کە فێری وشەی خودایان کردین، باوەڕمان و کڵێساکەمان گەشەیان کردووە.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ئێستا دەبێت ئیمانەکەمان بگەیەنین و فێری قسەی خودایان بکەین کە فێربووین.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زیندوو دەبێتەوە و بۆ هەمیشە زیندووە، لەگەڵ کڵێسا و باوەڕداران کە باوەڕیان پێی هەیە.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پۆڵس لەگەڵ نزیکبوونەوەی ڕۆژی مردنیدا نامەکەی بۆ کێ نووسیوە؟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تیمۆسی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سیلاس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تیمۆسی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ئیمانی دڵسۆزی تۆم بیر هاتەوە، کە سەرەتا لە داپیرەت لۆیس و لە یۆنیسی دایکتدا ژیاوە و، من قەناعەتم پێکراوە، ئێستا لە تۆشدا دەژی.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2تیمۆتیۆس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٤: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١٠٠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جۆن دیمەنێکی سەرسوڕهێنەری بینی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ئەوەی شایەتحاڵی ئەم شتانە بدات دەڵێت: بەڵێ، بەم زووانە دێم. ئامین. وەرە پەروەردگار عیسا.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وەحی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٢٢: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بە ڕواڵەتێکی شکۆمەندەوە بە جوانی دەدرەوشێتەوە.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گۆشەگیریی سەر کڵێسا ڕۆژ بە ڕۆژ خراپتر و خراپتر بوو. هەموو شاگردەکانی لە کاتی پاراستنی ئیماندا شەهید بوون و یۆحەنا بە تەنیا لە پەتمۆس زیندانی کرا.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گوێی لە دەنگێکی بەرزی وەک شمشاڵێک بوو، کە دەیگوت: "ئەوەی دەیبینیت لەسەر پەرتووکێک بنووسە و بینێرە بۆ حەوت کڵێساکە."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یۆحەناش عیسای بینی. عیسا وێنەی پاشایەک بوو کە هەموو دەسەڵاتی جیهانی هەبوو.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ئاسمانی نوێ و ئەو خاکە نوێیەی بینی کە بڕیارە بێت. هیچ شتێکی خراپ نابێت و خەم نامێنێت و هەمیشە بەختەوەری لەگەڵ خودادا دەبێت.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یۆحەنا هەموو ئەم بینینانەی نووسیوە و بۆ کڵێساکانی نووسیوە. «باوەڕەکەت بپارێزە، چونکە یەزدان دێتەوە!” ئەمە دوا کتێبی کتێبی پیرۆزە بە ناوی وەحی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وانەی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جارێکی تر دەگەڕێتەوە سەر ئەم زەوییە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وەک دادوەرێک ڕۆژێک دێت.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لەو کاتەدا ئەوانەی باوەڕیان نەدەکرد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عیسا بۆ هەمیشە ئازار بچێژن،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ئەوانەی باوەڕیان بە عیسا هەیە چێژ وەردەگرن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ژیانی هەتاهەتایی لەگەڵ بەختەوەری.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چاوەڕێی هاتنەوەی عیسا دەکەیت؟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نابێت ئەو هیوایە لەدەست بدەین، دەبێت تا کۆتایی باوەڕمان بەم زەوییە بهێڵینەوە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3200"/>
              <a:t>عیسا کێیە؟</a:t>
            </a:r>
            <a:r xmlns:a="http://schemas.openxmlformats.org/drawingml/2006/main">
              <a:rPr lang="ckb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وەک پاشا دەگەڕێتەوە سەر ئەم زەوییە و حوکم لەسەر هەموو شتێک دەدات و بۆ هەمیشە فەرمانڕەوایی هەموو شتێک دەکات.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کویزەکەی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ناوی ئەو دوورگەیە چییە کە یۆحەنا شاگرد تێیدا زیندانی کرابوو؟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ماڵتا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هاوایی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کیتیم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پاتمۆس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ckb" altLang="ko-KR" sz="2800">
                <a:solidFill>
                  <a:srgbClr val="ff0000"/>
                </a:solidFill>
              </a:rPr>
              <a:t>پاتمۆس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000"/>
              <a:t>قسەی ئەمڕۆ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ئەوەی شایەتحاڵی ئەم شتانە بدات دەڵێت: بەڵێ، بەم زووانە دێم. ئامین. وەرە پەروەردگار عیسا.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وەحی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٢٢:</a:t>
            </a:r>
            <a:r xmlns:a="http://schemas.openxmlformats.org/drawingml/2006/main">
              <a:rPr lang="ckb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کێ گۆڕانکاری بەسەر عیسای نەبینی؟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پەترۆس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جەیمس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جۆن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تۆماس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تۆماس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لەوێ پێش ئەوان گۆڕدرا. ڕووخساری وەک خۆر دەدرەوشایەوە و جلەکانی وەک ڕووناکی سپی بوون.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١٧: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٧٥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</a:t>
            </a:r>
            <a:r xmlns:a="http://schemas.openxmlformats.org/drawingml/2006/main">
              <a:rPr lang="ckb" altLang="en-US" sz="4400"/>
              <a:t> </a:t>
            </a:r>
            <a:r xmlns:a="http://schemas.openxmlformats.org/drawingml/2006/main">
              <a:rPr lang="ckb" altLang="ko-KR" sz="4400"/>
              <a:t>منداڵانی خۆشدەوێت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کاتێک عیسا ئەمەی بینی، تووڕە بوو. پێی گوتن: با منداڵە بچووکەکان بێنە لام و ڕێگریان لێ مەکەن، چونکە شانشینی خودا هی ئەمانە.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دایک و باوکێک منداڵەکەی هێنایە لای عیسا تا عیسا بەرەکەتی پێ ببەخشێت.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پاشان، شاگردەکانی عیسا سەرزەنشتیان کرد. «چۆن بوێری ئەوەت هەیە منداڵەکەت بهێنیتە لای عیسا؟»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بینی، بە تووڕەییەوە وتی.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ڕێگری لە منداڵەکان مەکەن کە بێنە لام. شانشینی خودا هی ئەو جۆرە منداڵانەیە.!”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کوڕەکە هەموو موڵک و ماڵی خۆی لە وڵاتی دووردا بەفیڕۆ دابوو و بەدبەخت بوو.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واتە: هەرکەسێک وەک منداڵێکی بچووک شانشینی خودا وەرنەگرێت، هەرگیز ناچێتە ناویەوە.. وە منداڵەکانی لە باوەش گرت و دەستی خستە سەریان و بەرەکەتی خستە سەریان.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 کە شانشینی خودا هی ئەو جۆرە منداڵانەیە.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هەروەها با ببینە منداڵێک کە خودامان خۆش بوێت و گوێڕایەڵی عیسا بین بەبێ ئەوەی پاک و ڕاستگۆکان لەدەست بدەین،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 دڵی ڕاستەقینەی منداڵێک.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منداڵانی خۆشدەوێت و بەهایان پێدەدات و بەرەکەتی پێدەبەخشێت.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شاگردەکان چییان کرد کاتێک منداڵەکان هەوڵیان دا بچنە لای عیسا؟</a:t>
            </a:r>
            <a:r xmlns:a="http://schemas.openxmlformats.org/drawingml/2006/main">
              <a:rPr altLang="en-US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 خۆشحاڵییەوە پێشوازییان لێکردن.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سەرزەنشتیان کردن کە نەچنە لای عیسا.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منداڵانیان بە عیسا ناساند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هەندێک خواردنیان پێدا و ناردیانەوە ماڵەوە.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سەرزەنشتیان کردن کە نەچنە لای عیسا.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کاتێک عیسا ئەمەی بینی، تووڕە بوو. پێی گوتن: با منداڵە بچووکەکان بێنە لام و ڕێگریان لێ مەکەن، چونکە شانشینی خودا هی ئەمانە.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٧٦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عیسا نابینایەکی چاک کردەوە بە ناوی بارتیما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عیسا وتی: بڕۆ، باوەڕەکەت چاکی کردووتەوە. یەکسەر بینینی وەرگرت و بە درێژایی ڕێگاکە بەدوای عیسادا ڕۆیشت.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هاتە ئەریحا کە نابینا بوو، بارتیمۆس لە کەناری ڕێگاکە دانیشتبوو و سواڵ دەکرد.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بیستبووی عیسای ناسرییە، دەستی کرد بە هاوارکردن: عیسا کوڕی داود، بەزەییم پێدا بێتەوە!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بارتیمیۆسی بانگ کرد. - دەتەوێت چیت بۆ بکەم؟ عیسا لێی پرسی. نابینا وتی: ڕابی دەمەوێت ببینم.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کوڕەکە تێگەیشت کە لە خزمەتکارەکانی ماڵی باوکی بەدبەختتر بووە.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گەڕایەوە و پاڕایەوە لە باوکی کە وەک یەکێک لە خزمەتکارەکانی قبوڵ بکات.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وتی: بڕۆ، باوەڕەکەت چاکی کردووتەوە. یەکسەر بینینی خۆی وەرگرت.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“سوپاس بۆ تۆ عیسا!” بارتیمۆس شوێن عیسا کەوت کە ڕێگەی پێدا بینین وەربگرێت.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 بارتیمیۆسی گوت: «ئێوە باوەڕت چاک کردووتەوە.»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ئەوە ئیمانە کە ڕزگارمان دەکات.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ئیمان لە نوێژی جددیدا دەردەکەوێت.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لە عیسا دەپاڕێینەوە،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ئەم ئیمانەمان هەبێت.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گوێ لە دوعای جددیمان دەگرێت و وەڵامی دەداتەوە.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بارتیمۆس داوای چی لە عیسا کردووە؟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پارەیەکی زۆرم پێ بدە.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من دەمەوێت شاگردی تۆ بم.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 لەسەر ئاوەکە بڕوم.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دەمەوێت جارێکی تر بیبینمەوە.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دەمەوێت جارێکی تر بیبینمەوە.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عیسا وتی: بڕۆ، باوەڕەکەت چاکی کردووتەوە. یەکسەر بینینی وەرگرت و بە درێژایی ڕێگاکە بەدوای عیسادا ڕۆیشت.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مارک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١٠: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٧٧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زەکەیا سەرکەوتە سەر دارێک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چونکە کوڕی مرۆڤ هات بۆ گەڕان و ڕزگارکردنی ئەوەی لەدەستچووە.»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١٩: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پیاوێکی دەوڵەمەند هەبوو بە ناوی زەکەیا. ئەو سەرۆکی باج وەرگر بوو، بۆیە خەڵک ڕقیان لێی بوو.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ڕۆژێک عیسا هاتە ئەو گوندەی کە زەکەیا تێیدا دەژیا. زۆر کەس بۆ بینینی عیسا قەرەباڵغ بوون.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هەر کە باوکی بینی کوڕەکەی لە دوورەوە دێت، بەڕاکردن هاتە لای و لە باوەشی گرت و بە خۆشییەوە قبوڵی کرد.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زەکەیا سەرکەوتە سەر دارێک بۆ بینینی عیسا. عیسا سەیری کرد و وتی. - زەکەیا، یەکسەر وەرە خوارەوە. من دەبێ ئەمڕۆ لە ماڵی تۆ بمێنمەوە”.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"زاخیا بڕیاریدا بە عیسا. "نیوەی موڵک و ماڵی خۆم دەدەم بە هەژاران."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فەرمووی: "ئەمڕۆ ڕزگاربوون هاتە ئەم ماڵە، من هاتووم بۆ گەڕان و ڕزگارکردنی ئەوەی لەدەستچوو."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زەکەیا چاوی بە عیسا کەوت، دان بەوەدا دەنێت کە خۆشەویستترین موڵک و ماڵی خۆی دەبەخشێتە هەژاران.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گرنگترین شت بۆ تۆ چییە؟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دوای ناسینی عیسا وازت لە چی هێنا؟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ئەوەمان لەبیربێت کە بەنرخترین شت بۆ ئێمە عیسایە.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rgbClr val="ff0000"/>
                </a:solidFill>
              </a:rPr>
              <a:t>عیسا کێیە؟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ڕزگارکەرەیە کە هاتە ئەم خاکە بۆ ئەوەی هەمووان ڕزگار بکات بەبێ جیاوازی.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ئەمڕۆی...</a:t>
            </a:r>
            <a:r xmlns:a="http://schemas.openxmlformats.org/drawingml/2006/main">
              <a:rPr altLang="en-US" lang="ckb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بۆچی خەڵک ڕقیان لە زەکەیا بوو؟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سەرۆک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باج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کۆکەرەوە.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بە باشی باوەڕى بە عیسا هەبوو.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زۆر نوێژی دەکرد.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قۆز بوو.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چونکە سەرۆکی باجگر بووە.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چونکە کوڕی مرۆڤ هات بۆ گەڕان و ڕزگارکردنی ئەوەی لەدەستچووە.»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١٩: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kb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٧٨ قسەی خودا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400"/>
              <a:t>خانوویەک کە لەسەر بەردەکە دروستکراوە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"بۆیە هەرکەسێک گوێی لەم قسانەی من بێت و بیخاتە بواری جێبەجێکردنەوە، وەک مرۆڤێکی ژیر وایە کە ماڵەکەی لەسەر بەرد دروست کردووە."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چیرۆکی دوو پیاوی گێڕایەوە کە خەریکی دروستکردنی خانوو بوون.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وتی: خودایە باوکت هەمیشە چاوەڕێی تۆیە.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یەکێکیان بڕیاریدا خانووەکەی لەسەر خۆڵ دروست بکات، یەکێکی تر لەسەر بەردەکە.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دووانە زۆر ماندوو بوون بۆ ئەوەی خانوویەک دروست بکەن. هەردوو خانووەکە لە دەرەوە بەهێز دەرکەوتن بەبێ جیاوازییەکی گەورە.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بارانی بەخوڕ لافاوێکی لێکەوتەوە، ئەو خانووەی لەسەر خۆڵ دروستکرابوو، ئاوی لێدا. بەڵام ئەو خانووەی لەسەر بەردەکە دروستکرابوو، بە توندی وەستابوو.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فەرمووی: هەرکەسێک گوێی لە قسەکانم بێت و بیخاتە بواری جێبەجێکردنەوە، وەک مرۆڤێکی دانا وایە کە ماڵەکەی لەسەر بەرد دروست کردووە.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فەرمووی: هەرکەسێک گوێی لە قسەکانم بێت و بیخاتە بواری جێبەجێکردنەوە، وەک مرۆڤێکی دانا وایە کە ماڵەکەی لەسەر بەرد دروست کردووە.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ئایا هەموو قسەیەکی خودا دەخەیتە بواری جێبەجێکردنەوە؟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با دانا بین کە گوێڕایەڵی قسەی خودا بین.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دڵخۆشە بەو کەسانەی کە گوێڕایەڵی وشەکەن.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ئەو خانووەی لەسەر خۆڵ دروستکراوە کەی داڕما؟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هەر کە خانووەکە دروستکرا،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خۆر دەدرەوشایەوە،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خەڵکێکی زۆر هاتنە ناو ماڵەوە،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بارانێکی زۆر باری و لافاو کەوت،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کاتێک بارانێکی زۆر باری و لافاو کەوت،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"بۆیە هەرکەسێک گوێی لەم قسانەی من بێت و بیخاتە بواری جێبەجێکردنەوە، وەک مرۆڤێکی ژیر وایە کە ماڵەکەی لەسەر بەرد دروست کردووە."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٧٩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پێنج کچە ژیرەکان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"بۆیە ئاگاداربن، چونکە ڕۆژ و کاتژمێرەکە نازانن."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٢٥: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لە ژیانماندا زۆر گوناه دەکەین.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بۆیە ئێمە هەست بە تاوانباری دەکەین کە گوناهمان بەرامبەر خودا کردووە.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خودا هەمیشە لە گوناهەکانمان خۆش بوو.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چونکە عیسا پێشتر دەستی بەسەر هەموو گوناهەکانماندا گرتووە.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دەبێت باوەڕ بەم شتە بکەیت و بە سوپاسگوزاری و شادییەوە بچیتە لای خودا.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دە کچێن هەبوون کە خۆیان بۆ جەژنی زەماوەند ئامادە دەکرد. پێنج کچە ژیرەکە چرایان بە ڕۆنی پێویست ئامادە کرد، بەڵام پێنجەکەی تر نەیانکرد.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شەوانە کە زاوا درەنگ دەکەوت، دە کچەکە خەوی لێکەوت.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"زاوا لێرەیە!" کچەکان بە پەلە هەستان. وە گڵۆپی ئەو پێنج کچە کە زەیتی پێویستیان ئامادە نەکردبوو کوژایەوە.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بڕێک نەوتمان پێ بدە. - ئەگەر نەوتەکەمان بدەینێ، لەوانەیە نەوتمان تەواو بێت. بڕۆ ڕۆنێک وەربگرە."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لە کاتێکدا پێنج کچە داماوەکە چوون بۆ کڕینی نەوت، دەرگای جەژنەکە داخرا. لە کۆتاییدا ئەو پێنج کچە گەمژەیە ڕێگەیان پێنەدرا بەشداری ئاهەنگەکە بکەن.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ئەمە چیرۆکێکە کە عیسا پێمان دەڵێت چۆن چاوەڕێی ئەو ڕۆژە بکەین کە دەگەڕێتەوە.</a:t>
            </a:r>
            <a:r xmlns:a="http://schemas.openxmlformats.org/drawingml/2006/main">
              <a:rPr altLang="en-US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هیچ کەس نازانێت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عیسا دێتەوە.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 وەک پێنج کچە ژیرەکە دەبێت هەمیشە لە خەو هەڵسێنین و بە دڵێکی ئامادەکراوەوە چاوەڕێی عیسا بین.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بەڵێنی دا کە جارێکی تر بگەڕێتەوە بۆ ئەم خاکە کاتێک کەس نازانێت.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پێنج کچە گەمژەکان چییان ئامادە نەکرد؟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ڕۆن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جل و بەرگ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دیاری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ڕۆن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"بۆیە ئاگاداربن، چونکە ڕۆژ و کاتژمێرەکە نازانن."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٢٥: ١.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ژمارە ٨٠ قسەی خودا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kb" altLang="ko-KR" sz="4400"/>
              <a:t>مەسەلەی بەهرەکان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</a:t>
            </a:r>
            <a:r xmlns:a="http://schemas.openxmlformats.org/drawingml/2006/main">
              <a:rPr altLang="en-US" lang="ckb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بریتیە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ئەو کەسەیە کە هەمیشە خۆشی دەوێت و چاوەڕێمان دەکات.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"ئاغاکەی لە وەڵامدا وتی: باشە خزمەتکاری چاک و دڵسۆز! تۆ بە چەند شتێک وەفا بوویت؛ من دەتخەمە سەر بەرپرسی زۆر شت. وەرە بەختەوەری ئاغاکەت بەشی بکە!'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کەسێک لە ڕێگای دەرەوەی وڵات پارەی بە خزمەتکارەکانی سپارد. پێنج بەهرەی بە خزمەتکاری یەکەم و دوو بەهرەی دووەم و یەک بەهرەی سێهەمی دا.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ئەو خزمەتکارەی کە ٥ بەهرە و دوو بەهرەی وەرگرتبوو بە یەکجار چوو و پارەکانیان خستە سەر کار و دوو هێندە قازانجیان کرد. بەڵام کابرایەک کە ١ بەهرەی وەرگرتبوو، چووە دەرەوە و کونێکی لە زەویدا هەڵکەند و پارەی ئاغاکەی شاردەوە.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کاتێک ئاغا هاتەوە و حسابی بۆ یەکلایی کردەوە، خزمەتکاری یەکەم پێنج بەهرەی زیاتری بەدەستهێنا و دووەم بەهرە دوو بەهرەی دیکە.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بەڵام، ئەو خزمەتکارەی یەک بەهرەی وەرگرتووە هیچی بەدەست نەهێنا. - مامۆستا تەنها یەک بەهرەت پێداوم. پاشان چۆن پارەی زیاتر پەیدا بکەم؟”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kb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ئاغاکەی تووڕە بوو. - دەبوو پارەکەم بخەیتە وەبەرهێنان لە بانکدارەکان، من بە سوودەوە وەرمدەگرتەوە. ئەی خزمەتکاری بێ نرخ، لە ماڵەکەم دەربکە!"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وانەی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لە ڕێگەی مەسەلەی بەهرەکانەوە ئاگادارمان دەکاتەوە کە تەمبەڵی نەبین.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شتێک هەیە گرنگترە لەوەی کە چەندمان وەرگرتووە.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گرنگتر ئەوەیە کە ژیانێک بۆ شکۆمەندی خودا بژیت بە بەکارهێنانی دڵسۆزانە ئەوەی کە هەتە.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پێویستە هەموومان ئەو جۆرە ژیانە بژین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بۆ ئەوەی لەلایەن عیسا ستایش بکرێت.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3200"/>
              <a:t>عیسا کێیە؟</a:t>
            </a:r>
            <a:r xmlns:a="http://schemas.openxmlformats.org/drawingml/2006/main">
              <a:rPr altLang="en-US" lang="ckb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rgbClr val="0070c0"/>
                </a:solidFill>
              </a:rPr>
              <a:t>عیسا بریتییە لە..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عیسا ئاغای ئێمەیە، کە ژیانمان هەڵدەسەنگێنێت و بەو پێیە پاداشتمان دەداتەوە.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>
                <a:solidFill>
                  <a:srgbClr val="ff0000"/>
                </a:solidFill>
              </a:rPr>
              <a:t>کویزەکەی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ئاغا لە کاتی سەفەری دووردا چی بە خزمەتکارەکان سپارد؟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خانوو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مەیدانی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فرۆشگا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بەهرە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kb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ckb" sz="2800">
                <a:solidFill>
                  <a:srgbClr val="ff0000"/>
                </a:solidFill>
              </a:rPr>
              <a:t>بەهرە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kb" sz="4000"/>
              <a:t>قسەی ئەمڕۆ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kb" sz="3600"/>
              <a:t>"ئاغاکەی لە وەڵامدا وتی: باشە خزمەتکاری چاک و دڵسۆز! تۆ بە چەند شتێک وەفا بوویت؛ من دەتخەمە سەر بەرپرسی زۆر شت. وەرە بەختەوەری ئاغاکەت بەشی بکە!'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ماتیو</a:t>
            </a:r>
            <a:r xmlns:a="http://schemas.openxmlformats.org/drawingml/2006/main">
              <a:rPr altLang="en-US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kb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